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032" y="-16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55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88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48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00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1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16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68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2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71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23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70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8A01-E9E2-4AD7-AA7C-43AEAD8008C6}" type="datetimeFigureOut">
              <a:rPr kumimoji="1" lang="ja-JP" altLang="en-US" smtClean="0"/>
              <a:t>2021/11/27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3C977-91AF-4521-A48F-04FE022EE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455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katano.rugby.school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16332" y="467544"/>
            <a:ext cx="5931432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ja-JP" altLang="en-US" b="1" spc="50" dirty="0">
                <a:ln w="11430"/>
                <a:solidFill>
                  <a:srgbClr val="FF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交野ラグビースクール　創設</a:t>
            </a:r>
            <a:r>
              <a:rPr lang="en-US" altLang="ja-JP" b="1" spc="50" dirty="0">
                <a:ln w="11430"/>
                <a:solidFill>
                  <a:srgbClr val="FF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kumimoji="1" lang="ja-JP" altLang="en-US" b="1" spc="50" dirty="0">
                <a:ln w="11430"/>
                <a:solidFill>
                  <a:srgbClr val="FF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周年記念　Ｔシャツご案内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188640" y="4716016"/>
            <a:ext cx="648072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183729" y="4590209"/>
            <a:ext cx="55496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きりとり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314298"/>
              </p:ext>
            </p:extLst>
          </p:nvPr>
        </p:nvGraphicFramePr>
        <p:xfrm>
          <a:off x="332651" y="7514473"/>
          <a:ext cx="6140761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582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/>
                        <a:t>サイズ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１２０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１３０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１４０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１５０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ＸＬ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ＸＸＬ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枚数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310976"/>
              </p:ext>
            </p:extLst>
          </p:nvPr>
        </p:nvGraphicFramePr>
        <p:xfrm>
          <a:off x="745744" y="5436096"/>
          <a:ext cx="547260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申込日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年　　　　　月　　　　　日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お名前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ご住所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電話番号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メールアドレス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516332" y="4922748"/>
            <a:ext cx="5957080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kumimoji="1" lang="ja-JP" altLang="en-US" b="1" spc="50" dirty="0">
                <a:ln w="11430"/>
                <a:solidFill>
                  <a:srgbClr val="FF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交野ラグビースクール　創設</a:t>
            </a:r>
            <a:r>
              <a:rPr lang="ja-JP" altLang="en-US" b="1" spc="50" dirty="0">
                <a:ln w="11430"/>
                <a:solidFill>
                  <a:srgbClr val="FF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５０</a:t>
            </a:r>
            <a:r>
              <a:rPr kumimoji="1" lang="ja-JP" altLang="en-US" b="1" spc="50" dirty="0">
                <a:ln w="11430"/>
                <a:solidFill>
                  <a:srgbClr val="FF33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周年記念　Ｔシャツ申込書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03219" y="8523148"/>
            <a:ext cx="5118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枚</a:t>
            </a:r>
            <a:r>
              <a:rPr kumimoji="1"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０００円（税込み）＝　　　　　　　円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34765" y="3403225"/>
            <a:ext cx="52613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下記申込書に、サイズ別必要枚数、合計枚数、合計金額をご記入いただき、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担当コーチへ提出。又は、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katano.rugby.school@gmail.com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まで申込書を送付願います。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１枚：２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０００円（税込み）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申込〆切り　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Ｔシャツお渡し予定日：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代金引換でお渡しさせていただく予定でおります。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※50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周年記念イベント詳細はＨＰ等にて別途案内します。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12761" y="901333"/>
            <a:ext cx="4416594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保護者の皆様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日ごろ、スクール活動におかれましては多大なるご支援を頂き御礼申し上げます。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交野ラグビースクールは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５０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周年を迎えます。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５０周年を記念して、スクールのＴシャツを作成します。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ぜひご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購入下</a:t>
            </a:r>
            <a:r>
              <a:rPr lang="ja-JP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さいますようご案内申上げます。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52217" y="2987824"/>
            <a:ext cx="129554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Ｔシャツイメージ　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85184" y="35496"/>
            <a:ext cx="1762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交野ﾗｸﾞﾋﾞｰｽｸｰﾙ事務局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7338" y="8244408"/>
            <a:ext cx="60933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サイズの下に必要枚数（数字）をご記入ください。右端に合計枚数と、下部に合計金額をご記入願います。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595565" y="1859024"/>
            <a:ext cx="3176327" cy="1440541"/>
            <a:chOff x="443215" y="2330078"/>
            <a:chExt cx="5053228" cy="2445390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 rotWithShape="1">
            <a:blip r:embed="rId3"/>
            <a:srcRect b="15145"/>
            <a:stretch/>
          </p:blipFill>
          <p:spPr>
            <a:xfrm>
              <a:off x="443215" y="2330078"/>
              <a:ext cx="5053228" cy="2445390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05064" y="2603891"/>
              <a:ext cx="288032" cy="1929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1483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229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PowerPoint プレゼンテーション</vt:lpstr>
    </vt:vector>
  </TitlesOfParts>
  <Company>**********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9046459</dc:creator>
  <cp:lastModifiedBy>啓太郎 岸畑</cp:lastModifiedBy>
  <cp:revision>10</cp:revision>
  <dcterms:created xsi:type="dcterms:W3CDTF">2016-12-15T23:27:43Z</dcterms:created>
  <dcterms:modified xsi:type="dcterms:W3CDTF">2021-11-27T11:50:28Z</dcterms:modified>
</cp:coreProperties>
</file>